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8"/>
  </p:notesMasterIdLst>
  <p:sldIdLst>
    <p:sldId id="269" r:id="rId5"/>
    <p:sldId id="271" r:id="rId6"/>
    <p:sldId id="27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50"/>
    <a:srgbClr val="9F0039"/>
    <a:srgbClr val="9D285C"/>
    <a:srgbClr val="C45D3C"/>
    <a:srgbClr val="3C0C00"/>
    <a:srgbClr val="223279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30" autoAdjust="0"/>
    <p:restoredTop sz="96164"/>
  </p:normalViewPr>
  <p:slideViewPr>
    <p:cSldViewPr snapToGrid="0">
      <p:cViewPr varScale="1">
        <p:scale>
          <a:sx n="106" d="100"/>
          <a:sy n="106" d="100"/>
        </p:scale>
        <p:origin x="109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Durand" userId="S::amy.durand@salvationarmy.org.au::6e32e4e7-d7d1-4f22-ae33-cd744c73b3b6" providerId="AD" clId="Web-{F545FD27-BD93-640C-BEC3-99F0897F5E10}"/>
    <pc:docChg chg="modSld">
      <pc:chgData name="Amy Durand" userId="S::amy.durand@salvationarmy.org.au::6e32e4e7-d7d1-4f22-ae33-cd744c73b3b6" providerId="AD" clId="Web-{F545FD27-BD93-640C-BEC3-99F0897F5E10}" dt="2026-04-16T06:26:17.509" v="16" actId="1076"/>
      <pc:docMkLst>
        <pc:docMk/>
      </pc:docMkLst>
      <pc:sldChg chg="delSp modSp">
        <pc:chgData name="Amy Durand" userId="S::amy.durand@salvationarmy.org.au::6e32e4e7-d7d1-4f22-ae33-cd744c73b3b6" providerId="AD" clId="Web-{F545FD27-BD93-640C-BEC3-99F0897F5E10}" dt="2026-04-16T06:25:03.289" v="2" actId="1076"/>
        <pc:sldMkLst>
          <pc:docMk/>
          <pc:sldMk cId="2625131307" sldId="269"/>
        </pc:sldMkLst>
        <pc:spChg chg="mod">
          <ac:chgData name="Amy Durand" userId="S::amy.durand@salvationarmy.org.au::6e32e4e7-d7d1-4f22-ae33-cd744c73b3b6" providerId="AD" clId="Web-{F545FD27-BD93-640C-BEC3-99F0897F5E10}" dt="2026-04-16T06:25:03.289" v="2" actId="1076"/>
          <ac:spMkLst>
            <pc:docMk/>
            <pc:sldMk cId="2625131307" sldId="269"/>
            <ac:spMk id="6" creationId="{E8BF3CA5-C83B-78AE-9DAA-687929CED24F}"/>
          </ac:spMkLst>
        </pc:spChg>
      </pc:sldChg>
      <pc:sldChg chg="delSp modSp">
        <pc:chgData name="Amy Durand" userId="S::amy.durand@salvationarmy.org.au::6e32e4e7-d7d1-4f22-ae33-cd744c73b3b6" providerId="AD" clId="Web-{F545FD27-BD93-640C-BEC3-99F0897F5E10}" dt="2026-04-16T06:25:46.289" v="8" actId="1076"/>
        <pc:sldMkLst>
          <pc:docMk/>
          <pc:sldMk cId="1161191704" sldId="271"/>
        </pc:sldMkLst>
        <pc:spChg chg="mod">
          <ac:chgData name="Amy Durand" userId="S::amy.durand@salvationarmy.org.au::6e32e4e7-d7d1-4f22-ae33-cd744c73b3b6" providerId="AD" clId="Web-{F545FD27-BD93-640C-BEC3-99F0897F5E10}" dt="2026-04-16T06:25:46.289" v="8" actId="1076"/>
          <ac:spMkLst>
            <pc:docMk/>
            <pc:sldMk cId="1161191704" sldId="271"/>
            <ac:spMk id="2" creationId="{FD924A28-56B0-4685-557E-20195CCA3313}"/>
          </ac:spMkLst>
        </pc:spChg>
      </pc:sldChg>
      <pc:sldChg chg="delSp modSp">
        <pc:chgData name="Amy Durand" userId="S::amy.durand@salvationarmy.org.au::6e32e4e7-d7d1-4f22-ae33-cd744c73b3b6" providerId="AD" clId="Web-{F545FD27-BD93-640C-BEC3-99F0897F5E10}" dt="2026-04-16T06:26:17.509" v="16" actId="1076"/>
        <pc:sldMkLst>
          <pc:docMk/>
          <pc:sldMk cId="856199767" sldId="274"/>
        </pc:sldMkLst>
        <pc:spChg chg="mod">
          <ac:chgData name="Amy Durand" userId="S::amy.durand@salvationarmy.org.au::6e32e4e7-d7d1-4f22-ae33-cd744c73b3b6" providerId="AD" clId="Web-{F545FD27-BD93-640C-BEC3-99F0897F5E10}" dt="2026-04-16T06:26:17.509" v="16" actId="1076"/>
          <ac:spMkLst>
            <pc:docMk/>
            <pc:sldMk cId="856199767" sldId="274"/>
            <ac:spMk id="2" creationId="{137FB184-6DD8-D234-5387-BC24C266E1AC}"/>
          </ac:spMkLst>
        </pc:spChg>
      </pc:sldChg>
    </pc:docChg>
  </pc:docChgLst>
  <pc:docChgLst>
    <pc:chgData name="Taryn Somerville" userId="69027dbc-bab2-498d-a7ad-5b94e4d4fd30" providerId="ADAL" clId="{64C0FA9B-3448-49D0-8605-7B98FAD56807}"/>
    <pc:docChg chg="undo custSel addSld delSld modSld sldOrd">
      <pc:chgData name="Taryn Somerville" userId="69027dbc-bab2-498d-a7ad-5b94e4d4fd30" providerId="ADAL" clId="{64C0FA9B-3448-49D0-8605-7B98FAD56807}" dt="2026-05-14T08:33:50.421" v="64" actId="12788"/>
      <pc:docMkLst>
        <pc:docMk/>
      </pc:docMkLst>
      <pc:sldChg chg="addSp delSp modSp mod modClrScheme chgLayout">
        <pc:chgData name="Taryn Somerville" userId="69027dbc-bab2-498d-a7ad-5b94e4d4fd30" providerId="ADAL" clId="{64C0FA9B-3448-49D0-8605-7B98FAD56807}" dt="2026-05-14T08:33:30.327" v="57" actId="404"/>
        <pc:sldMkLst>
          <pc:docMk/>
          <pc:sldMk cId="2625131307" sldId="269"/>
        </pc:sldMkLst>
        <pc:spChg chg="add del mod ord">
          <ac:chgData name="Taryn Somerville" userId="69027dbc-bab2-498d-a7ad-5b94e4d4fd30" providerId="ADAL" clId="{64C0FA9B-3448-49D0-8605-7B98FAD56807}" dt="2026-05-14T08:33:21.064" v="49" actId="478"/>
          <ac:spMkLst>
            <pc:docMk/>
            <pc:sldMk cId="2625131307" sldId="269"/>
            <ac:spMk id="2" creationId="{C35B0089-2A74-C238-44BF-A14ED05B4ADC}"/>
          </ac:spMkLst>
        </pc:spChg>
        <pc:spChg chg="mod ord">
          <ac:chgData name="Taryn Somerville" userId="69027dbc-bab2-498d-a7ad-5b94e4d4fd30" providerId="ADAL" clId="{64C0FA9B-3448-49D0-8605-7B98FAD56807}" dt="2026-05-14T08:33:30.327" v="57" actId="404"/>
          <ac:spMkLst>
            <pc:docMk/>
            <pc:sldMk cId="2625131307" sldId="269"/>
            <ac:spMk id="6" creationId="{E8BF3CA5-C83B-78AE-9DAA-687929CED24F}"/>
          </ac:spMkLst>
        </pc:spChg>
      </pc:sldChg>
      <pc:sldChg chg="addSp delSp modSp mod modClrScheme chgLayout">
        <pc:chgData name="Taryn Somerville" userId="69027dbc-bab2-498d-a7ad-5b94e4d4fd30" providerId="ADAL" clId="{64C0FA9B-3448-49D0-8605-7B98FAD56807}" dt="2026-05-14T08:33:50.421" v="64" actId="12788"/>
        <pc:sldMkLst>
          <pc:docMk/>
          <pc:sldMk cId="1161191704" sldId="271"/>
        </pc:sldMkLst>
        <pc:spChg chg="mod ord">
          <ac:chgData name="Taryn Somerville" userId="69027dbc-bab2-498d-a7ad-5b94e4d4fd30" providerId="ADAL" clId="{64C0FA9B-3448-49D0-8605-7B98FAD56807}" dt="2026-05-14T08:33:50.421" v="64" actId="12788"/>
          <ac:spMkLst>
            <pc:docMk/>
            <pc:sldMk cId="1161191704" sldId="271"/>
            <ac:spMk id="2" creationId="{FD924A28-56B0-4685-557E-20195CCA3313}"/>
          </ac:spMkLst>
        </pc:spChg>
        <pc:spChg chg="add del mod ord">
          <ac:chgData name="Taryn Somerville" userId="69027dbc-bab2-498d-a7ad-5b94e4d4fd30" providerId="ADAL" clId="{64C0FA9B-3448-49D0-8605-7B98FAD56807}" dt="2026-05-14T08:33:38.519" v="60" actId="478"/>
          <ac:spMkLst>
            <pc:docMk/>
            <pc:sldMk cId="1161191704" sldId="271"/>
            <ac:spMk id="3" creationId="{A306195A-CBBF-8795-822A-C7719A4E6E19}"/>
          </ac:spMkLst>
        </pc:spChg>
        <pc:spChg chg="mod ord">
          <ac:chgData name="Taryn Somerville" userId="69027dbc-bab2-498d-a7ad-5b94e4d4fd30" providerId="ADAL" clId="{64C0FA9B-3448-49D0-8605-7B98FAD56807}" dt="2026-05-14T08:33:36.485" v="58" actId="700"/>
          <ac:spMkLst>
            <pc:docMk/>
            <pc:sldMk cId="1161191704" sldId="271"/>
            <ac:spMk id="4" creationId="{EF14E098-F6F0-5A32-2C4A-E785FAB6942B}"/>
          </ac:spMkLst>
        </pc:spChg>
      </pc:sldChg>
      <pc:sldChg chg="modSp mod">
        <pc:chgData name="Taryn Somerville" userId="69027dbc-bab2-498d-a7ad-5b94e4d4fd30" providerId="ADAL" clId="{64C0FA9B-3448-49D0-8605-7B98FAD56807}" dt="2026-05-14T07:36:09.895" v="47" actId="20577"/>
        <pc:sldMkLst>
          <pc:docMk/>
          <pc:sldMk cId="856199767" sldId="274"/>
        </pc:sldMkLst>
        <pc:spChg chg="mod">
          <ac:chgData name="Taryn Somerville" userId="69027dbc-bab2-498d-a7ad-5b94e4d4fd30" providerId="ADAL" clId="{64C0FA9B-3448-49D0-8605-7B98FAD56807}" dt="2026-05-14T07:36:09.895" v="47" actId="20577"/>
          <ac:spMkLst>
            <pc:docMk/>
            <pc:sldMk cId="856199767" sldId="274"/>
            <ac:spMk id="2" creationId="{137FB184-6DD8-D234-5387-BC24C266E1AC}"/>
          </ac:spMkLst>
        </pc:spChg>
      </pc:sldChg>
      <pc:sldChg chg="delSp modSp new del mod ord">
        <pc:chgData name="Taryn Somerville" userId="69027dbc-bab2-498d-a7ad-5b94e4d4fd30" providerId="ADAL" clId="{64C0FA9B-3448-49D0-8605-7B98FAD56807}" dt="2026-05-13T07:19:29.682" v="30" actId="47"/>
        <pc:sldMkLst>
          <pc:docMk/>
          <pc:sldMk cId="1628972747" sldId="275"/>
        </pc:sldMkLst>
        <pc:spChg chg="mod">
          <ac:chgData name="Taryn Somerville" userId="69027dbc-bab2-498d-a7ad-5b94e4d4fd30" providerId="ADAL" clId="{64C0FA9B-3448-49D0-8605-7B98FAD56807}" dt="2026-05-13T07:19:09.481" v="29" actId="1076"/>
          <ac:spMkLst>
            <pc:docMk/>
            <pc:sldMk cId="1628972747" sldId="275"/>
            <ac:spMk id="2" creationId="{36290573-A3B1-FD40-F230-9717B606B2AD}"/>
          </ac:spMkLst>
        </pc:spChg>
        <pc:spChg chg="del">
          <ac:chgData name="Taryn Somerville" userId="69027dbc-bab2-498d-a7ad-5b94e4d4fd30" providerId="ADAL" clId="{64C0FA9B-3448-49D0-8605-7B98FAD56807}" dt="2026-05-13T07:18:24.385" v="3" actId="478"/>
          <ac:spMkLst>
            <pc:docMk/>
            <pc:sldMk cId="1628972747" sldId="275"/>
            <ac:spMk id="3" creationId="{015D5BFD-C82D-2414-654D-7847EEC26BB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6/2/2026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0B629D59-83B8-772A-95C7-FE90D2639A1E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7493" y="1041400"/>
            <a:ext cx="10444244" cy="23876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anchor="b">
            <a:normAutofit/>
          </a:bodyPr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7493" y="3568373"/>
            <a:ext cx="10444244" cy="165576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AU" dirty="0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71B2ED0-6EFF-1939-FCB3-1A99E69764F5}"/>
              </a:ext>
            </a:extLst>
          </p:cNvPr>
          <p:cNvSpPr/>
          <p:nvPr userDrawn="1"/>
        </p:nvSpPr>
        <p:spPr>
          <a:xfrm>
            <a:off x="0" y="365125"/>
            <a:ext cx="12192000" cy="6039777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6A9F753-CF8A-2DD0-CF6C-4AFD8BE5E036}"/>
              </a:ext>
            </a:extLst>
          </p:cNvPr>
          <p:cNvSpPr/>
          <p:nvPr userDrawn="1"/>
        </p:nvSpPr>
        <p:spPr>
          <a:xfrm>
            <a:off x="0" y="365124"/>
            <a:ext cx="12192000" cy="603977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anchor="b" anchorCtr="0"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9F0039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8BF3CA5-C83B-78AE-9DAA-687929CED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6026622"/>
          </a:xfrm>
        </p:spPr>
        <p:txBody>
          <a:bodyPr anchor="ctr">
            <a:normAutofit/>
          </a:bodyPr>
          <a:lstStyle/>
          <a:p>
            <a:r>
              <a:rPr lang="en-US" sz="6600" dirty="0"/>
              <a:t>What is something you are looking forward to?</a:t>
            </a:r>
          </a:p>
        </p:txBody>
      </p:sp>
    </p:spTree>
    <p:extLst>
      <p:ext uri="{BB962C8B-B14F-4D97-AF65-F5344CB8AC3E}">
        <p14:creationId xmlns:p14="http://schemas.microsoft.com/office/powerpoint/2010/main" val="2625131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24A28-56B0-4685-557E-20195CCA3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15672" y="365124"/>
            <a:ext cx="8360657" cy="6039777"/>
          </a:xfrm>
        </p:spPr>
        <p:txBody>
          <a:bodyPr anchor="ctr">
            <a:normAutofit/>
          </a:bodyPr>
          <a:lstStyle/>
          <a:p>
            <a:r>
              <a:rPr lang="en-US" sz="6600" dirty="0"/>
              <a:t>Who is someone you trust?</a:t>
            </a:r>
          </a:p>
        </p:txBody>
      </p:sp>
    </p:spTree>
    <p:extLst>
      <p:ext uri="{BB962C8B-B14F-4D97-AF65-F5344CB8AC3E}">
        <p14:creationId xmlns:p14="http://schemas.microsoft.com/office/powerpoint/2010/main" val="1161191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FB184-6DD8-D234-5387-BC24C266E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34978"/>
            <a:ext cx="10420432" cy="6069924"/>
          </a:xfrm>
        </p:spPr>
        <p:txBody>
          <a:bodyPr vert="horz" lIns="91440" tIns="45720" rIns="91440" bIns="45720" rtlCol="0" anchor="ctr" anchorCtr="0">
            <a:noAutofit/>
          </a:bodyPr>
          <a:lstStyle/>
          <a:p>
            <a:r>
              <a:rPr lang="en-US" sz="6600" dirty="0"/>
              <a:t>What has helped grow your faith in </a:t>
            </a:r>
            <a:r>
              <a:rPr lang="en-US" sz="6600"/>
              <a:t>Jesus?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85619976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70575D36-B971-BA4E-9218-EB48AAB76A1E}" vid="{CF8FA7C2-2CED-6246-ABD6-0979C202BD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ED74F41-8B89-43AA-90AE-6260BF2FA137}">
  <ds:schemaRefs>
    <ds:schemaRef ds:uri="http://schemas.microsoft.com/office/2006/documentManagement/types"/>
    <ds:schemaRef ds:uri="http://schemas.microsoft.com/office/infopath/2007/PartnerControls"/>
    <ds:schemaRef ds:uri="http://purl.org/dc/dcmitype/"/>
    <ds:schemaRef ds:uri="b7e36264-b76b-4546-857f-03fce5c6ba07"/>
    <ds:schemaRef ds:uri="http://schemas.microsoft.com/office/2006/metadata/properties"/>
    <ds:schemaRef ds:uri="http://purl.org/dc/terms/"/>
    <ds:schemaRef ds:uri="http://www.w3.org/XML/1998/namespace"/>
    <ds:schemaRef ds:uri="http://schemas.openxmlformats.org/package/2006/metadata/core-properties"/>
    <ds:schemaRef ds:uri="7357dd1f-699d-4d79-9a3b-b8d4e997a419"/>
    <ds:schemaRef ds:uri="http://schemas.microsoft.com/sharepoint/v3"/>
    <ds:schemaRef ds:uri="http://purl.org/dc/elements/1.1/"/>
    <ds:schemaRef ds:uri="1ad1f5a0-fa71-4dab-a083-db26db2596cf"/>
    <ds:schemaRef ds:uri="583f0f69-01e1-46ca-86b7-e30e32304800"/>
  </ds:schemaRefs>
</ds:datastoreItem>
</file>

<file path=customXml/itemProps2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39EF515-1506-4317-B1F1-0DCAD1A0848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ad1f5a0-fa71-4dab-a083-db26db2596cf"/>
    <ds:schemaRef ds:uri="583f0f69-01e1-46ca-86b7-e30e3230480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235</TotalTime>
  <Words>24</Words>
  <Application>Microsoft Office PowerPoint</Application>
  <PresentationFormat>Widescreen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Avenir Next LT Pro</vt:lpstr>
      <vt:lpstr>Calibri</vt:lpstr>
      <vt:lpstr>1_Office Theme</vt:lpstr>
      <vt:lpstr>What is something you are looking forward to?</vt:lpstr>
      <vt:lpstr>Who is someone you trust?</vt:lpstr>
      <vt:lpstr>What has helped grow your faith in Jesus?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Freckelton</dc:creator>
  <cp:lastModifiedBy>Taryn Somerville</cp:lastModifiedBy>
  <cp:revision>14</cp:revision>
  <dcterms:created xsi:type="dcterms:W3CDTF">2025-12-11T23:41:42Z</dcterms:created>
  <dcterms:modified xsi:type="dcterms:W3CDTF">2026-06-02T01:13:21Z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